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265" r:id="rId4"/>
    <p:sldId id="262" r:id="rId5"/>
    <p:sldId id="263" r:id="rId6"/>
    <p:sldId id="264" r:id="rId7"/>
    <p:sldId id="261" r:id="rId8"/>
  </p:sldIdLst>
  <p:sldSz cx="12192000" cy="6858000"/>
  <p:notesSz cx="12192000" cy="6858000"/>
  <p:embeddedFontLst>
    <p:embeddedFont>
      <p:font typeface="Montserrat Black" panose="00000A00000000000000" pitchFamily="2" charset="0"/>
      <p:bold r:id="rId10"/>
      <p:boldItalic r:id="rId11"/>
    </p:embeddedFont>
    <p:embeddedFont>
      <p:font typeface="Montserrat Medium" panose="00000600000000000000" pitchFamily="2" charset="0"/>
      <p:regular r:id="rId12"/>
      <p:bold r:id="rId13"/>
      <p:italic r:id="rId14"/>
      <p:boldItalic r:id="rId15"/>
    </p:embeddedFont>
    <p:embeddedFont>
      <p:font typeface="Poppins" panose="00000500000000000000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j5ceBnmE+ObYwwaaNmVpySXLp28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79159C-438F-4007-A501-4EEC1F6308E3}" v="5" dt="2025-05-12T15:51:23.0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68" y="6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eter Spies" userId="abdc753d-89fa-4519-b462-f1e2896b4d64" providerId="ADAL" clId="{DC79159C-438F-4007-A501-4EEC1F6308E3}"/>
    <pc:docChg chg="undo custSel addSld delSld modSld">
      <pc:chgData name="Pieter Spies" userId="abdc753d-89fa-4519-b462-f1e2896b4d64" providerId="ADAL" clId="{DC79159C-438F-4007-A501-4EEC1F6308E3}" dt="2025-05-12T15:56:31.597" v="244" actId="20577"/>
      <pc:docMkLst>
        <pc:docMk/>
      </pc:docMkLst>
      <pc:sldChg chg="delSp modSp del mod">
        <pc:chgData name="Pieter Spies" userId="abdc753d-89fa-4519-b462-f1e2896b4d64" providerId="ADAL" clId="{DC79159C-438F-4007-A501-4EEC1F6308E3}" dt="2025-05-11T11:25:48.085" v="76" actId="47"/>
        <pc:sldMkLst>
          <pc:docMk/>
          <pc:sldMk cId="0" sldId="259"/>
        </pc:sldMkLst>
        <pc:spChg chg="del mod">
          <ac:chgData name="Pieter Spies" userId="abdc753d-89fa-4519-b462-f1e2896b4d64" providerId="ADAL" clId="{DC79159C-438F-4007-A501-4EEC1F6308E3}" dt="2025-05-11T11:25:38.084" v="74" actId="21"/>
          <ac:spMkLst>
            <pc:docMk/>
            <pc:sldMk cId="0" sldId="259"/>
            <ac:spMk id="2" creationId="{DBA3FE15-E33E-31B2-E9DF-DBF71B8E9445}"/>
          </ac:spMkLst>
        </pc:spChg>
      </pc:sldChg>
      <pc:sldChg chg="addSp delSp modSp mod">
        <pc:chgData name="Pieter Spies" userId="abdc753d-89fa-4519-b462-f1e2896b4d64" providerId="ADAL" clId="{DC79159C-438F-4007-A501-4EEC1F6308E3}" dt="2025-05-11T11:24:35.404" v="66" actId="1036"/>
        <pc:sldMkLst>
          <pc:docMk/>
          <pc:sldMk cId="0" sldId="260"/>
        </pc:sldMkLst>
        <pc:spChg chg="add mod">
          <ac:chgData name="Pieter Spies" userId="abdc753d-89fa-4519-b462-f1e2896b4d64" providerId="ADAL" clId="{DC79159C-438F-4007-A501-4EEC1F6308E3}" dt="2025-05-11T11:24:27.887" v="64" actId="1076"/>
          <ac:spMkLst>
            <pc:docMk/>
            <pc:sldMk cId="0" sldId="260"/>
            <ac:spMk id="2" creationId="{3BCF3AA9-F9E8-A322-E870-0920A62C6D9F}"/>
          </ac:spMkLst>
        </pc:spChg>
        <pc:spChg chg="del mod">
          <ac:chgData name="Pieter Spies" userId="abdc753d-89fa-4519-b462-f1e2896b4d64" providerId="ADAL" clId="{DC79159C-438F-4007-A501-4EEC1F6308E3}" dt="2025-05-11T11:23:45.983" v="55" actId="478"/>
          <ac:spMkLst>
            <pc:docMk/>
            <pc:sldMk cId="0" sldId="260"/>
            <ac:spMk id="77" creationId="{00000000-0000-0000-0000-000000000000}"/>
          </ac:spMkLst>
        </pc:spChg>
        <pc:picChg chg="mod">
          <ac:chgData name="Pieter Spies" userId="abdc753d-89fa-4519-b462-f1e2896b4d64" providerId="ADAL" clId="{DC79159C-438F-4007-A501-4EEC1F6308E3}" dt="2025-05-11T11:24:35.404" v="66" actId="1036"/>
          <ac:picMkLst>
            <pc:docMk/>
            <pc:sldMk cId="0" sldId="260"/>
            <ac:picMk id="76" creationId="{00000000-0000-0000-0000-000000000000}"/>
          </ac:picMkLst>
        </pc:picChg>
      </pc:sldChg>
      <pc:sldChg chg="addSp delSp modSp new add del mod">
        <pc:chgData name="Pieter Spies" userId="abdc753d-89fa-4519-b462-f1e2896b4d64" providerId="ADAL" clId="{DC79159C-438F-4007-A501-4EEC1F6308E3}" dt="2025-05-11T11:28:28.988" v="80" actId="20577"/>
        <pc:sldMkLst>
          <pc:docMk/>
          <pc:sldMk cId="3188961629" sldId="263"/>
        </pc:sldMkLst>
        <pc:spChg chg="del">
          <ac:chgData name="Pieter Spies" userId="abdc753d-89fa-4519-b462-f1e2896b4d64" providerId="ADAL" clId="{DC79159C-438F-4007-A501-4EEC1F6308E3}" dt="2025-05-11T11:19:17.995" v="1" actId="478"/>
          <ac:spMkLst>
            <pc:docMk/>
            <pc:sldMk cId="3188961629" sldId="263"/>
            <ac:spMk id="2" creationId="{60F81281-3C10-3B1F-02D0-53F47334F959}"/>
          </ac:spMkLst>
        </pc:spChg>
        <pc:spChg chg="del">
          <ac:chgData name="Pieter Spies" userId="abdc753d-89fa-4519-b462-f1e2896b4d64" providerId="ADAL" clId="{DC79159C-438F-4007-A501-4EEC1F6308E3}" dt="2025-05-11T11:19:20.857" v="2" actId="478"/>
          <ac:spMkLst>
            <pc:docMk/>
            <pc:sldMk cId="3188961629" sldId="263"/>
            <ac:spMk id="3" creationId="{7592CE69-4E35-A5DF-2B6E-19AE249C4773}"/>
          </ac:spMkLst>
        </pc:spChg>
        <pc:spChg chg="del">
          <ac:chgData name="Pieter Spies" userId="abdc753d-89fa-4519-b462-f1e2896b4d64" providerId="ADAL" clId="{DC79159C-438F-4007-A501-4EEC1F6308E3}" dt="2025-05-11T11:19:24.732" v="3" actId="478"/>
          <ac:spMkLst>
            <pc:docMk/>
            <pc:sldMk cId="3188961629" sldId="263"/>
            <ac:spMk id="4" creationId="{286D59B8-928C-7780-5C0D-9E8747E5D031}"/>
          </ac:spMkLst>
        </pc:spChg>
        <pc:spChg chg="add mod">
          <ac:chgData name="Pieter Spies" userId="abdc753d-89fa-4519-b462-f1e2896b4d64" providerId="ADAL" clId="{DC79159C-438F-4007-A501-4EEC1F6308E3}" dt="2025-05-11T11:19:52.943" v="6" actId="207"/>
          <ac:spMkLst>
            <pc:docMk/>
            <pc:sldMk cId="3188961629" sldId="263"/>
            <ac:spMk id="6" creationId="{1863A23D-30D0-B741-2013-5EED51FE1A3E}"/>
          </ac:spMkLst>
        </pc:spChg>
        <pc:spChg chg="add mod">
          <ac:chgData name="Pieter Spies" userId="abdc753d-89fa-4519-b462-f1e2896b4d64" providerId="ADAL" clId="{DC79159C-438F-4007-A501-4EEC1F6308E3}" dt="2025-05-11T11:28:28.988" v="80" actId="20577"/>
          <ac:spMkLst>
            <pc:docMk/>
            <pc:sldMk cId="3188961629" sldId="263"/>
            <ac:spMk id="7" creationId="{246D715F-BD21-0A28-A0A2-DE66A250AEEC}"/>
          </ac:spMkLst>
        </pc:spChg>
      </pc:sldChg>
      <pc:sldChg chg="addSp delSp modSp new mod">
        <pc:chgData name="Pieter Spies" userId="abdc753d-89fa-4519-b462-f1e2896b4d64" providerId="ADAL" clId="{DC79159C-438F-4007-A501-4EEC1F6308E3}" dt="2025-05-12T15:56:31.597" v="244" actId="20577"/>
        <pc:sldMkLst>
          <pc:docMk/>
          <pc:sldMk cId="2468156853" sldId="264"/>
        </pc:sldMkLst>
        <pc:spChg chg="del">
          <ac:chgData name="Pieter Spies" userId="abdc753d-89fa-4519-b462-f1e2896b4d64" providerId="ADAL" clId="{DC79159C-438F-4007-A501-4EEC1F6308E3}" dt="2025-05-11T11:21:56.705" v="24" actId="478"/>
          <ac:spMkLst>
            <pc:docMk/>
            <pc:sldMk cId="2468156853" sldId="264"/>
            <ac:spMk id="2" creationId="{571215B4-2074-BD0B-C036-E18F4698F597}"/>
          </ac:spMkLst>
        </pc:spChg>
        <pc:spChg chg="del">
          <ac:chgData name="Pieter Spies" userId="abdc753d-89fa-4519-b462-f1e2896b4d64" providerId="ADAL" clId="{DC79159C-438F-4007-A501-4EEC1F6308E3}" dt="2025-05-11T11:21:58.489" v="25" actId="478"/>
          <ac:spMkLst>
            <pc:docMk/>
            <pc:sldMk cId="2468156853" sldId="264"/>
            <ac:spMk id="3" creationId="{77B97B24-AE9D-59B1-9998-E3A4AD93EDAD}"/>
          </ac:spMkLst>
        </pc:spChg>
        <pc:spChg chg="add mod">
          <ac:chgData name="Pieter Spies" userId="abdc753d-89fa-4519-b462-f1e2896b4d64" providerId="ADAL" clId="{DC79159C-438F-4007-A501-4EEC1F6308E3}" dt="2025-05-12T15:56:31.597" v="244" actId="20577"/>
          <ac:spMkLst>
            <pc:docMk/>
            <pc:sldMk cId="2468156853" sldId="264"/>
            <ac:spMk id="3" creationId="{DE83196E-BEBA-1749-B121-9C365D785908}"/>
          </ac:spMkLst>
        </pc:spChg>
        <pc:spChg chg="del">
          <ac:chgData name="Pieter Spies" userId="abdc753d-89fa-4519-b462-f1e2896b4d64" providerId="ADAL" clId="{DC79159C-438F-4007-A501-4EEC1F6308E3}" dt="2025-05-11T11:22:02.855" v="26" actId="478"/>
          <ac:spMkLst>
            <pc:docMk/>
            <pc:sldMk cId="2468156853" sldId="264"/>
            <ac:spMk id="4" creationId="{74212F33-59B3-D6DE-4EE4-F633E4191C2A}"/>
          </ac:spMkLst>
        </pc:spChg>
        <pc:spChg chg="add mod">
          <ac:chgData name="Pieter Spies" userId="abdc753d-89fa-4519-b462-f1e2896b4d64" providerId="ADAL" clId="{DC79159C-438F-4007-A501-4EEC1F6308E3}" dt="2025-05-11T11:22:51.737" v="33" actId="1076"/>
          <ac:spMkLst>
            <pc:docMk/>
            <pc:sldMk cId="2468156853" sldId="264"/>
            <ac:spMk id="6" creationId="{E3F930DE-52CD-7C70-3771-1713C0A84BBB}"/>
          </ac:spMkLst>
        </pc:spChg>
        <pc:picChg chg="add mod">
          <ac:chgData name="Pieter Spies" userId="abdc753d-89fa-4519-b462-f1e2896b4d64" providerId="ADAL" clId="{DC79159C-438F-4007-A501-4EEC1F6308E3}" dt="2025-05-12T15:51:11.609" v="84" actId="1076"/>
          <ac:picMkLst>
            <pc:docMk/>
            <pc:sldMk cId="2468156853" sldId="264"/>
            <ac:picMk id="2" creationId="{4779BCE7-1D05-75B9-939B-FC21C4F3E541}"/>
          </ac:picMkLst>
        </pc:picChg>
      </pc:sldChg>
      <pc:sldChg chg="addSp delSp modSp new mod">
        <pc:chgData name="Pieter Spies" userId="abdc753d-89fa-4519-b462-f1e2896b4d64" providerId="ADAL" clId="{DC79159C-438F-4007-A501-4EEC1F6308E3}" dt="2025-05-11T11:25:42.825" v="75"/>
        <pc:sldMkLst>
          <pc:docMk/>
          <pc:sldMk cId="1144089085" sldId="265"/>
        </pc:sldMkLst>
        <pc:spChg chg="del">
          <ac:chgData name="Pieter Spies" userId="abdc753d-89fa-4519-b462-f1e2896b4d64" providerId="ADAL" clId="{DC79159C-438F-4007-A501-4EEC1F6308E3}" dt="2025-05-11T11:25:14.543" v="70" actId="478"/>
          <ac:spMkLst>
            <pc:docMk/>
            <pc:sldMk cId="1144089085" sldId="265"/>
            <ac:spMk id="2" creationId="{33F96388-2D66-E5E5-515A-91AB99D7A9D3}"/>
          </ac:spMkLst>
        </pc:spChg>
        <pc:spChg chg="del">
          <ac:chgData name="Pieter Spies" userId="abdc753d-89fa-4519-b462-f1e2896b4d64" providerId="ADAL" clId="{DC79159C-438F-4007-A501-4EEC1F6308E3}" dt="2025-05-11T11:25:16.729" v="71" actId="478"/>
          <ac:spMkLst>
            <pc:docMk/>
            <pc:sldMk cId="1144089085" sldId="265"/>
            <ac:spMk id="3" creationId="{5BA3AE5F-7347-3DD1-40AC-A7BF93B3E661}"/>
          </ac:spMkLst>
        </pc:spChg>
        <pc:spChg chg="del">
          <ac:chgData name="Pieter Spies" userId="abdc753d-89fa-4519-b462-f1e2896b4d64" providerId="ADAL" clId="{DC79159C-438F-4007-A501-4EEC1F6308E3}" dt="2025-05-11T11:25:21.164" v="72" actId="478"/>
          <ac:spMkLst>
            <pc:docMk/>
            <pc:sldMk cId="1144089085" sldId="265"/>
            <ac:spMk id="4" creationId="{F707CDAF-A4DF-33A2-8C52-145978F2C94A}"/>
          </ac:spMkLst>
        </pc:spChg>
        <pc:spChg chg="add mod">
          <ac:chgData name="Pieter Spies" userId="abdc753d-89fa-4519-b462-f1e2896b4d64" providerId="ADAL" clId="{DC79159C-438F-4007-A501-4EEC1F6308E3}" dt="2025-05-11T11:25:42.825" v="75"/>
          <ac:spMkLst>
            <pc:docMk/>
            <pc:sldMk cId="1144089085" sldId="265"/>
            <ac:spMk id="5" creationId="{80A8D66B-67F6-52BA-6BE0-37D25147CC73}"/>
          </ac:spMkLst>
        </pc:spChg>
      </pc:sldChg>
      <pc:sldChg chg="new del">
        <pc:chgData name="Pieter Spies" userId="abdc753d-89fa-4519-b462-f1e2896b4d64" providerId="ADAL" clId="{DC79159C-438F-4007-A501-4EEC1F6308E3}" dt="2025-05-11T11:25:01.571" v="68" actId="680"/>
        <pc:sldMkLst>
          <pc:docMk/>
          <pc:sldMk cId="1193267460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p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0" name="Google Shape;8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obj">
  <p:cSld name="OBJECT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9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9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0"/>
          <p:cNvSpPr txBox="1">
            <a:spLocks noGrp="1"/>
          </p:cNvSpPr>
          <p:nvPr>
            <p:ph type="title"/>
          </p:nvPr>
        </p:nvSpPr>
        <p:spPr>
          <a:xfrm>
            <a:off x="616712" y="364599"/>
            <a:ext cx="10747375" cy="882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body" idx="1"/>
          </p:nvPr>
        </p:nvSpPr>
        <p:spPr>
          <a:xfrm>
            <a:off x="5781294" y="1923350"/>
            <a:ext cx="5464809" cy="30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0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0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0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1"/>
          <p:cNvSpPr txBox="1">
            <a:spLocks noGrp="1"/>
          </p:cNvSpPr>
          <p:nvPr>
            <p:ph type="title"/>
          </p:nvPr>
        </p:nvSpPr>
        <p:spPr>
          <a:xfrm>
            <a:off x="616712" y="364599"/>
            <a:ext cx="10747375" cy="882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1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1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2"/>
          <p:cNvSpPr txBox="1"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2"/>
          <p:cNvSpPr txBox="1">
            <a:spLocks noGrp="1"/>
          </p:cNvSpPr>
          <p:nvPr>
            <p:ph type="subTitle" idx="1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2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2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2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3"/>
          <p:cNvSpPr txBox="1">
            <a:spLocks noGrp="1"/>
          </p:cNvSpPr>
          <p:nvPr>
            <p:ph type="title"/>
          </p:nvPr>
        </p:nvSpPr>
        <p:spPr>
          <a:xfrm>
            <a:off x="616712" y="364599"/>
            <a:ext cx="10747375" cy="882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3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3"/>
          <p:cNvSpPr txBox="1">
            <a:spLocks noGrp="1"/>
          </p:cNvSpPr>
          <p:nvPr>
            <p:ph type="body" idx="2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3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3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3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2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28"/>
          <p:cNvSpPr txBox="1">
            <a:spLocks noGrp="1"/>
          </p:cNvSpPr>
          <p:nvPr>
            <p:ph type="title"/>
          </p:nvPr>
        </p:nvSpPr>
        <p:spPr>
          <a:xfrm>
            <a:off x="616712" y="364599"/>
            <a:ext cx="10747375" cy="882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8"/>
          <p:cNvSpPr txBox="1">
            <a:spLocks noGrp="1"/>
          </p:cNvSpPr>
          <p:nvPr>
            <p:ph type="body" idx="1"/>
          </p:nvPr>
        </p:nvSpPr>
        <p:spPr>
          <a:xfrm>
            <a:off x="5781294" y="1923350"/>
            <a:ext cx="5464809" cy="30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8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8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8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newswire.com/news-releases/cybercrime-to-cost-the-world-10-5-trillion-annually-by-2025--301172786.html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://www.cgcsa.co.za/" TargetMode="Externa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1" title="Intr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" title="Logos.png"/>
          <p:cNvPicPr preferRelativeResize="0"/>
          <p:nvPr/>
        </p:nvPicPr>
        <p:blipFill rotWithShape="1">
          <a:blip r:embed="rId4">
            <a:alphaModFix/>
          </a:blip>
          <a:srcRect l="44748"/>
          <a:stretch/>
        </p:blipFill>
        <p:spPr>
          <a:xfrm>
            <a:off x="1786251" y="903400"/>
            <a:ext cx="2701076" cy="1047925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"/>
          <p:cNvSpPr txBox="1"/>
          <p:nvPr/>
        </p:nvSpPr>
        <p:spPr>
          <a:xfrm>
            <a:off x="1786200" y="2854725"/>
            <a:ext cx="10405800" cy="13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l" rtl="0">
              <a:lnSpc>
                <a:spcPct val="11957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0" i="0" u="none" strike="noStrike" cap="none" dirty="0">
                <a:solidFill>
                  <a:srgbClr val="111A44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State of the Retail Value Chain</a:t>
            </a:r>
            <a:endParaRPr sz="4000" b="0" i="0" u="none" strike="noStrike" cap="none" dirty="0">
              <a:solidFill>
                <a:srgbClr val="111A44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12700" marR="0" lvl="0" indent="0" algn="l" rtl="0">
              <a:lnSpc>
                <a:spcPct val="11957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 dirty="0">
                <a:solidFill>
                  <a:srgbClr val="111A44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– Crime Risk Seminar</a:t>
            </a:r>
            <a:endParaRPr sz="4000" b="0" i="0" u="none" strike="noStrike" cap="none" dirty="0">
              <a:solidFill>
                <a:srgbClr val="111A44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"/>
          <p:cNvSpPr txBox="1">
            <a:spLocks noGrp="1"/>
          </p:cNvSpPr>
          <p:nvPr>
            <p:ph type="title"/>
          </p:nvPr>
        </p:nvSpPr>
        <p:spPr>
          <a:xfrm>
            <a:off x="616712" y="364599"/>
            <a:ext cx="10747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pic>
        <p:nvPicPr>
          <p:cNvPr id="76" name="Google Shape;76;p5" title="Agend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3250"/>
            <a:ext cx="12192000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CF3AA9-F9E8-A322-E870-0920A62C6D9F}"/>
              </a:ext>
            </a:extLst>
          </p:cNvPr>
          <p:cNvSpPr txBox="1"/>
          <p:nvPr/>
        </p:nvSpPr>
        <p:spPr>
          <a:xfrm>
            <a:off x="5042452" y="3013500"/>
            <a:ext cx="3220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800" dirty="0">
                <a:solidFill>
                  <a:schemeClr val="bg1">
                    <a:lumMod val="95000"/>
                  </a:schemeClr>
                </a:solidFill>
              </a:rPr>
              <a:t>INTRO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0A8D66B-67F6-52BA-6BE0-37D25147CC73}"/>
              </a:ext>
            </a:extLst>
          </p:cNvPr>
          <p:cNvSpPr txBox="1"/>
          <p:nvPr/>
        </p:nvSpPr>
        <p:spPr>
          <a:xfrm>
            <a:off x="1756184" y="1577952"/>
            <a:ext cx="103830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“When your neighbour is hungry you will not sleep well”.</a:t>
            </a:r>
          </a:p>
        </p:txBody>
      </p:sp>
    </p:spTree>
    <p:extLst>
      <p:ext uri="{BB962C8B-B14F-4D97-AF65-F5344CB8AC3E}">
        <p14:creationId xmlns:p14="http://schemas.microsoft.com/office/powerpoint/2010/main" val="1144089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8E24B5A-7224-2D9F-DFB5-5A92E9BF67EF}"/>
              </a:ext>
            </a:extLst>
          </p:cNvPr>
          <p:cNvSpPr txBox="1"/>
          <p:nvPr/>
        </p:nvSpPr>
        <p:spPr>
          <a:xfrm>
            <a:off x="940904" y="346838"/>
            <a:ext cx="1049572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business leader focus every day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C2C81E-E88B-3287-60D8-51AB37DADD78}"/>
              </a:ext>
            </a:extLst>
          </p:cNvPr>
          <p:cNvSpPr txBox="1"/>
          <p:nvPr/>
        </p:nvSpPr>
        <p:spPr>
          <a:xfrm>
            <a:off x="562186" y="1383137"/>
            <a:ext cx="1049572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ZA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/>
                <a:ea typeface="+mn-ea"/>
                <a:cs typeface="+mn-cs"/>
              </a:rPr>
              <a:t>Profitable Growth</a:t>
            </a:r>
          </a:p>
          <a:p>
            <a:pPr>
              <a:buClrTx/>
              <a:buFontTx/>
              <a:buNone/>
            </a:pPr>
            <a:endParaRPr lang="en-ZA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r>
              <a:rPr lang="en-ZA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/>
                <a:ea typeface="+mn-ea"/>
                <a:cs typeface="+mn-cs"/>
              </a:rPr>
              <a:t>People Culture and Values</a:t>
            </a:r>
          </a:p>
          <a:p>
            <a:pPr>
              <a:buClrTx/>
              <a:buFontTx/>
              <a:buNone/>
            </a:pPr>
            <a:endParaRPr lang="en-ZA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r>
              <a:rPr lang="en-ZA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/>
                <a:ea typeface="+mn-ea"/>
                <a:cs typeface="+mn-cs"/>
              </a:rPr>
              <a:t>SHE</a:t>
            </a:r>
          </a:p>
          <a:p>
            <a:pPr>
              <a:buClrTx/>
              <a:buFontTx/>
              <a:buNone/>
            </a:pPr>
            <a:endParaRPr lang="en-ZA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r>
              <a:rPr lang="en-ZA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/>
                <a:ea typeface="+mn-ea"/>
                <a:cs typeface="+mn-cs"/>
              </a:rPr>
              <a:t>Stakeholder Management</a:t>
            </a:r>
          </a:p>
          <a:p>
            <a:pPr>
              <a:buClrTx/>
              <a:buFontTx/>
              <a:buNone/>
            </a:pPr>
            <a:endParaRPr lang="en-ZA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r>
              <a:rPr lang="en-ZA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/>
                <a:ea typeface="+mn-ea"/>
                <a:cs typeface="+mn-cs"/>
              </a:rPr>
              <a:t>Strategy</a:t>
            </a:r>
          </a:p>
          <a:p>
            <a:pPr>
              <a:buClrTx/>
              <a:buFontTx/>
              <a:buNone/>
            </a:pPr>
            <a:endParaRPr lang="en-ZA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r>
              <a:rPr lang="en-ZA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/>
                <a:ea typeface="+mn-ea"/>
                <a:cs typeface="+mn-cs"/>
              </a:rPr>
              <a:t>ESG</a:t>
            </a:r>
          </a:p>
          <a:p>
            <a:pPr>
              <a:buClrTx/>
              <a:buFontTx/>
              <a:buNone/>
            </a:pPr>
            <a:endParaRPr lang="en-ZA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r>
              <a:rPr lang="en-ZA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/>
                <a:ea typeface="+mn-ea"/>
                <a:cs typeface="+mn-cs"/>
              </a:rPr>
              <a:t>Risk Management   (Security – It is the re-active one most of the time)</a:t>
            </a:r>
          </a:p>
        </p:txBody>
      </p:sp>
    </p:spTree>
    <p:extLst>
      <p:ext uri="{BB962C8B-B14F-4D97-AF65-F5344CB8AC3E}">
        <p14:creationId xmlns:p14="http://schemas.microsoft.com/office/powerpoint/2010/main" val="1403805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863A23D-30D0-B741-2013-5EED51FE1A3E}"/>
              </a:ext>
            </a:extLst>
          </p:cNvPr>
          <p:cNvSpPr txBox="1"/>
          <p:nvPr/>
        </p:nvSpPr>
        <p:spPr>
          <a:xfrm>
            <a:off x="2749826" y="113196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 Security Environment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6D715F-BD21-0A28-A0A2-DE66A250AEEC}"/>
              </a:ext>
            </a:extLst>
          </p:cNvPr>
          <p:cNvSpPr txBox="1"/>
          <p:nvPr/>
        </p:nvSpPr>
        <p:spPr>
          <a:xfrm>
            <a:off x="516835" y="1410804"/>
            <a:ext cx="96012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2022 Indicated a </a:t>
            </a:r>
            <a:r>
              <a:rPr lang="en-ZA" sz="20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$350bn</a:t>
            </a:r>
            <a:r>
              <a:rPr lang="en-ZA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loss in shrinkage and theft across our Consumer Goods sector in the US.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Inter"/>
              </a:rPr>
              <a:t>ybercrime is expected to cost the world </a:t>
            </a:r>
            <a:r>
              <a:rPr lang="en-US" sz="2000" b="0" i="0" u="sng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Inter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$10.5 trillion annually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Inter"/>
              </a:rPr>
              <a:t> by 2025</a:t>
            </a: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      ( Phishing, Spear Phishing, Deep Fakes, Social engineering)</a:t>
            </a:r>
            <a:endParaRPr lang="en-ZA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Ransomware – </a:t>
            </a:r>
            <a:r>
              <a:rPr lang="en-ZA" sz="20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10600</a:t>
            </a:r>
            <a:r>
              <a:rPr lang="en-ZA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new variants of ransomware in 2022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oogle Sans"/>
              </a:rPr>
              <a:t>Kidnappings - 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Google Sans"/>
              </a:rPr>
              <a:t>Total of </a:t>
            </a:r>
            <a:r>
              <a:rPr lang="en-US" sz="2000" b="0" i="0" u="sng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Google Sans"/>
              </a:rPr>
              <a:t>17,061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Google Sans"/>
              </a:rPr>
              <a:t> incidents reported in 2023/2024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Google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Google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</a:rPr>
              <a:t>South Africa suffers ‘staggering losses’ of around </a:t>
            </a:r>
            <a:r>
              <a:rPr lang="en-US" sz="1600" i="0" u="sng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</a:rPr>
              <a:t>R100 billion </a:t>
            </a:r>
            <a:r>
              <a:rPr lang="en-US" sz="160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</a:rPr>
              <a:t>a year due to illicit trade, counterfeiting in 2024</a:t>
            </a:r>
          </a:p>
          <a:p>
            <a:endParaRPr lang="en-Z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961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3F930DE-52CD-7C70-3771-1713C0A84BBB}"/>
              </a:ext>
            </a:extLst>
          </p:cNvPr>
          <p:cNvSpPr txBox="1"/>
          <p:nvPr/>
        </p:nvSpPr>
        <p:spPr>
          <a:xfrm>
            <a:off x="1007165" y="366260"/>
            <a:ext cx="101776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CGSA’s role in co-ordinating the fight against crime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79BCE7-1D05-75B9-939B-FC21C4F3E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393" y="1106557"/>
            <a:ext cx="3800624" cy="57514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83196E-BEBA-1749-B121-9C365D785908}"/>
              </a:ext>
            </a:extLst>
          </p:cNvPr>
          <p:cNvSpPr txBox="1"/>
          <p:nvPr/>
        </p:nvSpPr>
        <p:spPr>
          <a:xfrm>
            <a:off x="5459895" y="2922439"/>
            <a:ext cx="54665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800" b="1" dirty="0"/>
              <a:t>Get the app  GS1SouthAfrica</a:t>
            </a:r>
          </a:p>
          <a:p>
            <a:endParaRPr lang="en-ZA" sz="1800" b="1" dirty="0"/>
          </a:p>
          <a:p>
            <a:r>
              <a:rPr lang="en-ZA" sz="1800" b="1" dirty="0"/>
              <a:t>Participate in quarterly meetings.</a:t>
            </a:r>
          </a:p>
          <a:p>
            <a:endParaRPr lang="en-ZA" sz="1800" b="1" dirty="0"/>
          </a:p>
          <a:p>
            <a:r>
              <a:rPr lang="en-ZA" sz="1800" b="1" dirty="0"/>
              <a:t>Share key info crime and social disobedience related with AB</a:t>
            </a:r>
          </a:p>
          <a:p>
            <a:endParaRPr lang="en-ZA" sz="1800" b="1" dirty="0"/>
          </a:p>
          <a:p>
            <a:endParaRPr lang="en-ZA" sz="1800" b="1" dirty="0"/>
          </a:p>
        </p:txBody>
      </p:sp>
    </p:spTree>
    <p:extLst>
      <p:ext uri="{BB962C8B-B14F-4D97-AF65-F5344CB8AC3E}">
        <p14:creationId xmlns:p14="http://schemas.microsoft.com/office/powerpoint/2010/main" val="2468156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7"/>
          <p:cNvSpPr txBox="1">
            <a:spLocks noGrp="1"/>
          </p:cNvSpPr>
          <p:nvPr>
            <p:ph type="title"/>
          </p:nvPr>
        </p:nvSpPr>
        <p:spPr>
          <a:xfrm>
            <a:off x="6176280" y="1978325"/>
            <a:ext cx="46446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000">
                <a:solidFill>
                  <a:srgbClr val="00164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Where to find us</a:t>
            </a:r>
            <a:endParaRPr sz="300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84" name="Google Shape;84;p27"/>
          <p:cNvSpPr txBox="1"/>
          <p:nvPr/>
        </p:nvSpPr>
        <p:spPr>
          <a:xfrm>
            <a:off x="6215590" y="2597176"/>
            <a:ext cx="4045500" cy="30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011 777 3300</a:t>
            </a:r>
            <a:endParaRPr sz="1800" b="0" i="0" u="none" strike="noStrike" cap="none" dirty="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dirty="0">
                <a:latin typeface="Montserrat Medium"/>
                <a:ea typeface="Montserrat Medium"/>
                <a:cs typeface="Montserrat Medium"/>
                <a:sym typeface="Montserrat Medium"/>
              </a:rPr>
              <a:t>The Consumer Goods Council of South Africa (CGCSA)</a:t>
            </a:r>
            <a:endParaRPr sz="1800" b="0" i="0" u="none" strike="noStrike" cap="none" dirty="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@CGCSA 1</a:t>
            </a:r>
            <a:endParaRPr sz="1800" b="0" i="0" u="none" strike="noStrike" cap="none" dirty="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sng" strike="noStrike" cap="none" dirty="0">
                <a:solidFill>
                  <a:schemeClr val="hlink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4"/>
              </a:rPr>
              <a:t>www.cgcsa.co.za</a:t>
            </a:r>
            <a:endParaRPr sz="1800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2700" marR="5080" lvl="0" indent="0" algn="l" rtl="0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164 Katherine Street, </a:t>
            </a:r>
            <a:r>
              <a:rPr lang="en-US" sz="1800" dirty="0" err="1">
                <a:latin typeface="Montserrat Medium"/>
                <a:ea typeface="Montserrat Medium"/>
                <a:cs typeface="Montserrat Medium"/>
                <a:sym typeface="Montserrat Medium"/>
              </a:rPr>
              <a:t>Pinmill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Farm Block D, Sandton 2146</a:t>
            </a:r>
            <a:endParaRPr sz="1800" b="0" i="0" u="none" strike="noStrike" cap="none" dirty="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85" name="Google Shape;85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84741" y="2597165"/>
            <a:ext cx="400421" cy="400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56468" y="3260561"/>
            <a:ext cx="417054" cy="417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56318" y="3940570"/>
            <a:ext cx="417373" cy="417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2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75578" y="5300952"/>
            <a:ext cx="418736" cy="419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553997" y="4620930"/>
            <a:ext cx="422001" cy="422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207</Words>
  <Application>Microsoft Office PowerPoint</Application>
  <PresentationFormat>Widescreen</PresentationFormat>
  <Paragraphs>45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Google Sans</vt:lpstr>
      <vt:lpstr>Calibri</vt:lpstr>
      <vt:lpstr>Montserrat Black</vt:lpstr>
      <vt:lpstr>Montserrat Medium</vt:lpstr>
      <vt:lpstr>Poppins</vt:lpstr>
      <vt:lpstr>Inter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to find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Pieter Spies</dc:creator>
  <cp:lastModifiedBy>Pieter Spies</cp:lastModifiedBy>
  <cp:revision>2</cp:revision>
  <dcterms:modified xsi:type="dcterms:W3CDTF">2025-05-12T15:56:36Z</dcterms:modified>
</cp:coreProperties>
</file>